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34"/>
  </p:notesMasterIdLst>
  <p:sldIdLst>
    <p:sldId id="321" r:id="rId3"/>
    <p:sldId id="300" r:id="rId4"/>
    <p:sldId id="332" r:id="rId5"/>
    <p:sldId id="333" r:id="rId6"/>
    <p:sldId id="334" r:id="rId7"/>
    <p:sldId id="323" r:id="rId8"/>
    <p:sldId id="337" r:id="rId9"/>
    <p:sldId id="338" r:id="rId10"/>
    <p:sldId id="339" r:id="rId11"/>
    <p:sldId id="342" r:id="rId12"/>
    <p:sldId id="343" r:id="rId13"/>
    <p:sldId id="344" r:id="rId14"/>
    <p:sldId id="345" r:id="rId15"/>
    <p:sldId id="324" r:id="rId16"/>
    <p:sldId id="346" r:id="rId17"/>
    <p:sldId id="382" r:id="rId18"/>
    <p:sldId id="383" r:id="rId19"/>
    <p:sldId id="325" r:id="rId20"/>
    <p:sldId id="347" r:id="rId21"/>
    <p:sldId id="348" r:id="rId22"/>
    <p:sldId id="349" r:id="rId23"/>
    <p:sldId id="326" r:id="rId24"/>
    <p:sldId id="352" r:id="rId25"/>
    <p:sldId id="353" r:id="rId26"/>
    <p:sldId id="327" r:id="rId27"/>
    <p:sldId id="357" r:id="rId28"/>
    <p:sldId id="358" r:id="rId29"/>
    <p:sldId id="328" r:id="rId30"/>
    <p:sldId id="362" r:id="rId31"/>
    <p:sldId id="329" r:id="rId32"/>
    <p:sldId id="36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A1469-125F-4378-89BD-AD9A130CEF70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0150-9D3C-4535-AEAE-7DA37FB957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3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8C57-0821-2CA1-83C6-36E21756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6F29F-DE31-77B1-1F2F-341189EB2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153E2-AF08-C603-F2E5-A2133A17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E122C3-EDB6-EF00-7D5C-6E8ADFBC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A440E-9777-8925-907F-A130F4D7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01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ECE4D-110E-BE30-3A92-60C0E0B7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CD97FC-D500-FA51-A042-92F1E5780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1B793D-4A04-C7B7-B75E-9AD531EB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867D6-635F-6E78-2167-E68AF7BD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D3C2-AA1F-4CE2-9F7A-B6150764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6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976D6A-3CDA-1D2D-6737-B37D6CCB4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8EE6-1A4F-43B6-F06E-F481DC49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81684-B997-DF0D-FCBF-6B0CB8678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87EC5-D5E7-A88D-D57D-EBF03F7F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BC979-7301-8743-7F18-F2C3F3A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57EDC-7CEE-91EB-C237-7F1EC5251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0544A9-9D30-10A7-30FF-8F5A977F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B6A68-F819-B3DC-32E7-880FF75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F1B09-19C9-6270-B863-13882E461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487E8-01A1-110B-946C-D3DB2956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27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959F0-7530-98DE-D180-5465555A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37DBC-4DD8-F291-A2A6-72ED9F8D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1B740-46CB-18FF-99A0-1BC28ADB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596EE-26B2-B555-2A62-4749656D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F5248-69E8-1FC8-6872-087B29F7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29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85F7-1425-7C3B-038A-50B4DF7C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07F36E-847C-3CA2-349C-25284850D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4CAE-4823-8FAC-B590-8222AED8F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A4C032-BF23-BC28-97C1-B9400813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61561-5C6A-6316-DEF8-0E856B61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5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C8ED6-71EC-8E9B-A421-C7C03AEC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F2B75-206F-0620-39B4-25BFDB762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20D693-0DB5-CEE2-1E49-045978DFB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9443C-C868-C0E9-B265-D8AB31DE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26900-211F-4454-2FCD-2D8A61D8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4B7E4-685D-AF9A-0C5D-50C339EA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3A981-3C93-E98F-08B5-9686AE28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EF7867-B988-4F40-3058-A875853A7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06E990-D51E-8A5B-12B0-9A3FB8C5D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0908E-A303-6BF5-E35C-19C6780AA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5497D8-11A7-26AC-37D7-CC16A19F4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8B110-24FB-E034-92CD-1F5D202F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50AD0-3C7A-0FA7-367B-B9B505C4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E7DAC8-CB21-30B7-952C-FD462D98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9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9C76A-47A4-E656-4C6E-ACCC0277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7B3F20-1939-D584-3064-1D5EA79E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8D3809-58CF-4AEA-24CF-3C9F53D8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19A56-6355-9B70-1172-8C0317E9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023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54B20F-8D70-A33F-232F-524800B3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09F255-0FD5-5DFD-7B2D-DEA08C09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E82F9-EBF1-F871-2720-D948535B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6EB26-4868-4E24-FF0B-1986E1BE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8F1E4-F9EE-E5A9-3622-3D811D9A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B3A991-70AE-3E1E-B90A-F697D59E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8DD1C7-1AA4-2E4A-1AA7-BC5D5ABD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1AF50F-7F7B-9B0E-FA4D-34F12477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5FBBA-E54A-4653-7973-EA1980C5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1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292A5-BCBB-C37D-071F-112BF591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6486A-DE22-2D82-D7E8-C8D340AE0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68D9-3321-724D-247F-DB3712EF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EF210-D883-EA11-7724-35462A5D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BDD9F-5E70-B2FF-CB74-24BDCB8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7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F0A44-2EA4-1B43-9DC3-BA277A64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B90A07-C8E6-F2B3-1D95-2BA8643FC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C0F82E-1E63-BA95-58D6-0D0C7413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4DBA-FEAD-D6CC-227C-5A998A45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545CE-C2AD-C56C-8BA9-F022C5F6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1F2E65-85D5-22A6-E13E-9E3C0755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58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AD9C2-7AD1-86EB-239D-CA7351B4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1232B-F5AE-77DE-B41B-6D3E45411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0D019-5BFA-775E-C9F9-0ADB818E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94BEC7-106B-E6E4-0302-3256A0E9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302013-B3C9-477E-0E62-B96A2ADF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56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0B6D97-C43C-6873-BBF2-81A7F626D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22858F-A916-6924-7A55-06E655E7B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A0A0A-9768-CC5B-DAE9-C3469F8D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5B81C-779A-679D-6102-4F463618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AFA56-6240-4D4D-FD41-5F227A5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4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FA045-B49F-813A-BFA6-89870484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B5CC54-B4C1-87C9-3D79-A0DAB6A7B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F3E69-12E0-90DC-27A9-A6AE17E6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6895-435D-A5A3-9830-1FBD240D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85A8F7-C013-4F08-EB5A-1EBFD5B0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42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BC38C-FFC3-2CA4-9B43-694FE80B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4809A-6D0D-C4EB-0210-AB5DC83DE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E1AC2-38D6-FEFB-A5AF-2559F938D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5284A-D847-85AC-29C7-443957F5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6A76C5-040A-8709-767E-7264E731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115C57-D06A-28E6-7660-42B4D111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5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E8B46-F43E-0D88-C76C-F5714982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FAFA2-58E9-9A3F-0827-428A18CE5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B85F1-0C17-0C67-85AD-35264C74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DE633F-A277-AC5C-51F3-BD011C149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A6192-15B4-6E11-3966-C9223A5A2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CDD74-10DA-1336-1FC6-279EFEC8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F4057-EE92-45DC-7E36-BAAC3838E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831CD1-F4D7-DF67-0EB5-46FFFF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5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7A7F0-029C-2901-C7D1-F60D1859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2F8F65-72CB-D519-2524-914C189D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99B47B-CEB2-B512-78CC-59283402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0B35E-81E0-DE45-5C52-6C877E37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7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1BA0C5-27A1-1844-F6A0-EC5BF92D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DA422B-B467-5B9E-A4BB-A7BAF762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0B50F-7BA4-227C-662E-7A282931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3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E271-27EC-82DD-2EDC-33F13D78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510CC-0A74-2A3C-34DC-8B3C7960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46EE8-4D9F-ABD1-5CF2-443B3D2D8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FF1FC-C134-2FDB-AAC3-D02C48C24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CE4164-F3C6-B5E8-01B6-610B3052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E71687-62E7-816B-7128-C2F13FF4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61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1414B-1345-2D13-62BB-D5CF1CC9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8D8DB-5588-841D-D063-3711A1B2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399C4C-4CBD-3046-B0B3-C39753FE5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DBC13-5A04-EC97-80B7-324E258A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4874B-F66D-71E3-4CED-3DF9CAEB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468E1-1600-9EED-ACCC-D098F1F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A89544-39E2-6362-393F-761B0FA7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A7577-5D7B-10EE-1B0F-18FFFF171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B0691-6A88-84E1-961D-B58B642F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21B3F-C587-C6A4-4CEB-6AA19224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73596-1EE0-DFEE-6A61-110C0653A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359F0E-7A41-118E-CB49-F8333068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9A120-FF32-0509-775C-A93C84F84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62C94-4514-7AB7-4104-938DAFAE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E594-99DA-4FF9-A9C2-AC979FE8DDB7}" type="datetimeFigureOut">
              <a:rPr lang="ko-KR" altLang="en-US" smtClean="0"/>
              <a:t>2022-07-24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2F81F-3271-BBB5-8883-71EDAB83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23D6A-AB29-47AD-0CBB-71ABF3710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5AC8-E7AD-4919-9E23-C4337CE046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5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BB07D9-316E-C418-8F3D-463D656B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083" y="0"/>
            <a:ext cx="527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2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F1E48-2697-55DC-C8E8-BB6BF5116F48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트윈</a:t>
            </a:r>
            <a:r>
              <a:rPr lang="en-US" altLang="ko-KR" sz="5000"/>
              <a:t> </a:t>
            </a:r>
            <a:r>
              <a:rPr lang="ko-KR" altLang="en-US" sz="5000"/>
              <a:t>애니메이션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&lt;Alpha&gt;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 </a:t>
            </a:r>
            <a:r>
              <a:rPr lang="en-US" altLang="ko-KR" sz="5000"/>
              <a:t>&amp; </a:t>
            </a:r>
            <a:r>
              <a:rPr lang="ko-KR" altLang="en-US" sz="5000"/>
              <a:t>구현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60817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1B2E75-18E6-9638-9A33-CC66BA052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369720"/>
            <a:ext cx="6696075" cy="2124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2755B3-9A61-253A-E87E-5CC66A2E8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2940083"/>
            <a:ext cx="6571429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1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ED8BD0-6228-0A6A-4648-C7B511F8767A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트윈</a:t>
            </a:r>
            <a:r>
              <a:rPr lang="en-US" altLang="ko-KR" sz="5000"/>
              <a:t> </a:t>
            </a:r>
            <a:r>
              <a:rPr lang="ko-KR" altLang="en-US" sz="5000"/>
              <a:t>애니메이션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속도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조절하기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507189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442E56-ACCE-334C-E4BB-05F73B65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40" y="0"/>
            <a:ext cx="632560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78855A-31B9-ADA6-E609-AC13E83A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811" y="438740"/>
            <a:ext cx="5481590" cy="44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7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페이지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슬라이딩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사용하기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422459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3036A1-D107-0591-ACDC-A5CB7B32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4" y="1287628"/>
            <a:ext cx="6013636" cy="1711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867E97-1EB9-5720-AB6F-ABEB734A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35" y="0"/>
            <a:ext cx="510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362D5E-2C70-8E62-7A34-2EFE8B0BB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52" y="0"/>
            <a:ext cx="476154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54CAA5-AE68-0A3D-BD02-757F23D27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33" y="0"/>
            <a:ext cx="5021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08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ABC498-D55C-256B-75BD-3D1CA535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14" y="0"/>
            <a:ext cx="483662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D9B2C4-DDA6-C155-AE86-2807298F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18" y="1162050"/>
            <a:ext cx="67437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84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앱 화면에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웹브라우저 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넣어보기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66113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F8FA40-2673-8796-6001-B9C029B8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566737"/>
            <a:ext cx="67341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트윈</a:t>
            </a:r>
            <a:r>
              <a:rPr lang="en-US" altLang="ko-KR" sz="5000"/>
              <a:t> </a:t>
            </a:r>
            <a:r>
              <a:rPr lang="ko-KR" altLang="en-US" sz="5000"/>
              <a:t>애니메이션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&lt;scale&gt;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 </a:t>
            </a:r>
            <a:r>
              <a:rPr lang="en-US" altLang="ko-KR" sz="5000"/>
              <a:t>&amp; </a:t>
            </a:r>
            <a:r>
              <a:rPr lang="ko-KR" altLang="en-US" sz="5000"/>
              <a:t>구현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825481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D27031-E7AC-E349-07B8-B34EC674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18" y="0"/>
            <a:ext cx="472848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30DCEE-F17B-4373-C120-B7BE676B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07" y="0"/>
            <a:ext cx="4677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5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259BFC-F7DE-8617-0047-CBD9EF3AD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17" y="0"/>
            <a:ext cx="5926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9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시크바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 </a:t>
            </a:r>
            <a:r>
              <a:rPr lang="en-US" altLang="ko-KR" sz="5000"/>
              <a:t>&amp; </a:t>
            </a:r>
            <a:r>
              <a:rPr lang="ko-KR" altLang="en-US" sz="5000"/>
              <a:t>구현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1552647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EC43A2-4E57-98DE-E314-1CFA682E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596" y="0"/>
            <a:ext cx="6372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2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F425E2-C75A-C73A-7A05-6DE7318C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15" y="0"/>
            <a:ext cx="474158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A08D64-F3AA-8141-22E8-11645A16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426" y="0"/>
            <a:ext cx="477048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49716C-BBD0-5E49-C0B2-F3D26292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53" y="4989101"/>
            <a:ext cx="4459284" cy="5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39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키패드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제어하기</a:t>
            </a:r>
            <a:endParaRPr lang="en-US" altLang="ko-KR" sz="5000"/>
          </a:p>
        </p:txBody>
      </p:sp>
    </p:spTree>
    <p:extLst>
      <p:ext uri="{BB962C8B-B14F-4D97-AF65-F5344CB8AC3E}">
        <p14:creationId xmlns:p14="http://schemas.microsoft.com/office/powerpoint/2010/main" val="123488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497888-9592-CB3C-CBDC-A1A6F1AE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214312"/>
            <a:ext cx="64293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27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B87B68-E38B-4ED7-915E-68EDD273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33" y="0"/>
            <a:ext cx="469925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7DA9D1-22B1-F7F3-C3BC-DAB9BDF0C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78" y="0"/>
            <a:ext cx="4723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90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도전</a:t>
            </a:r>
            <a:r>
              <a:rPr lang="en-US" altLang="ko-KR" sz="5000"/>
              <a:t>15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입력 화면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애니메이션 구현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029842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4CB6CC-19BE-B515-E290-A2168EC62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96" y="0"/>
            <a:ext cx="5742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9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46884C-263B-064B-7A25-8E88DF9E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6" y="0"/>
            <a:ext cx="563626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B6C1E8-B562-83FE-4456-2C87CB06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22" y="0"/>
            <a:ext cx="5011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2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웹브라우저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화면 구성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23496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756A9D-E650-A957-BE6D-C470FEA3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87" y="0"/>
            <a:ext cx="5254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8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D3643B-9E2B-F4F0-6C27-4264A6B6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15" y="0"/>
            <a:ext cx="4687571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2F859F-1FFB-125C-5224-3A905EEA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274" y="0"/>
            <a:ext cx="4961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42DF36-B0C3-BB73-FB87-30C56557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04" y="0"/>
            <a:ext cx="509409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69D639-98EF-55C9-E03C-C60C324A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010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39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CF621-712C-828E-D37F-3E6929599920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트윈</a:t>
            </a:r>
            <a:r>
              <a:rPr lang="en-US" altLang="ko-KR" sz="5000"/>
              <a:t> </a:t>
            </a:r>
            <a:r>
              <a:rPr lang="ko-KR" altLang="en-US" sz="5000"/>
              <a:t>애니메이션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&lt;translate&gt;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 </a:t>
            </a:r>
            <a:r>
              <a:rPr lang="en-US" altLang="ko-KR" sz="5000"/>
              <a:t>&amp; </a:t>
            </a:r>
            <a:r>
              <a:rPr lang="ko-KR" altLang="en-US" sz="5000"/>
              <a:t>구현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273238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A04952-D51F-5749-C8E2-65B3997BE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71525"/>
            <a:ext cx="6705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9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88CCAC-4866-3CF2-9889-1370183ED03A}"/>
              </a:ext>
            </a:extLst>
          </p:cNvPr>
          <p:cNvSpPr txBox="1"/>
          <p:nvPr/>
        </p:nvSpPr>
        <p:spPr>
          <a:xfrm>
            <a:off x="2703460" y="1459230"/>
            <a:ext cx="67850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/>
              <a:t>트윈</a:t>
            </a:r>
            <a:r>
              <a:rPr lang="en-US" altLang="ko-KR" sz="5000"/>
              <a:t> </a:t>
            </a:r>
            <a:r>
              <a:rPr lang="ko-KR" altLang="en-US" sz="5000"/>
              <a:t>애니메이션</a:t>
            </a:r>
            <a:endParaRPr lang="en-US" altLang="ko-KR" sz="5000"/>
          </a:p>
          <a:p>
            <a:pPr algn="ctr"/>
            <a:endParaRPr lang="en-US" altLang="ko-KR" sz="5000"/>
          </a:p>
          <a:p>
            <a:pPr algn="ctr"/>
            <a:r>
              <a:rPr lang="en-US" altLang="ko-KR" sz="5000"/>
              <a:t>&lt;Rotate&gt;</a:t>
            </a:r>
          </a:p>
          <a:p>
            <a:pPr algn="ctr"/>
            <a:endParaRPr lang="en-US" altLang="ko-KR" sz="5000"/>
          </a:p>
          <a:p>
            <a:pPr algn="ctr"/>
            <a:r>
              <a:rPr lang="ko-KR" altLang="en-US" sz="5000"/>
              <a:t>이해 </a:t>
            </a:r>
            <a:r>
              <a:rPr lang="en-US" altLang="ko-KR" sz="5000"/>
              <a:t>&amp; </a:t>
            </a:r>
            <a:r>
              <a:rPr lang="ko-KR" altLang="en-US" sz="5000"/>
              <a:t>구현</a:t>
            </a:r>
            <a:endParaRPr lang="en-US" altLang="ko-KR" sz="5000" dirty="0"/>
          </a:p>
        </p:txBody>
      </p:sp>
    </p:spTree>
    <p:extLst>
      <p:ext uri="{BB962C8B-B14F-4D97-AF65-F5344CB8AC3E}">
        <p14:creationId xmlns:p14="http://schemas.microsoft.com/office/powerpoint/2010/main" val="337996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78AE0B-F39A-6C19-FD6E-2E5BBDCE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205539"/>
            <a:ext cx="6457950" cy="2324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ABDD56-37FE-BDBF-012B-2CB3EE3C6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2811127"/>
            <a:ext cx="68103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5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</TotalTime>
  <Words>58</Words>
  <Application>Microsoft Office PowerPoint</Application>
  <PresentationFormat>와이드스크린</PresentationFormat>
  <Paragraphs>49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희웅</dc:creator>
  <cp:lastModifiedBy>이희웅</cp:lastModifiedBy>
  <cp:revision>46</cp:revision>
  <dcterms:created xsi:type="dcterms:W3CDTF">2021-12-28T04:36:38Z</dcterms:created>
  <dcterms:modified xsi:type="dcterms:W3CDTF">2022-07-24T11:26:58Z</dcterms:modified>
</cp:coreProperties>
</file>